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368" r:id="rId4"/>
    <p:sldId id="263" r:id="rId5"/>
    <p:sldId id="267" r:id="rId6"/>
    <p:sldId id="352" r:id="rId7"/>
  </p:sldIdLst>
  <p:sldSz cx="18288000" cy="10287000"/>
  <p:notesSz cx="6858000" cy="9144000"/>
  <p:embeddedFontLst>
    <p:embeddedFont>
      <p:font typeface="Fira Sans" panose="020B0503050000020004" pitchFamily="34" charset="0"/>
      <p:regular r:id="rId8"/>
      <p:bold r:id="rId9"/>
      <p:italic r:id="rId10"/>
      <p:boldItalic r:id="rId11"/>
    </p:embeddedFont>
    <p:embeddedFont>
      <p:font typeface="Fira Sans Bold" panose="020B0803050000020004" pitchFamily="34" charset="0"/>
      <p:regular r:id="rId12"/>
      <p:bold r:id="rId13"/>
    </p:embeddedFont>
    <p:embeddedFont>
      <p:font typeface="Fira Sans Light" panose="020B0403050000020004" pitchFamily="34" charset="0"/>
      <p:regular r:id="rId14"/>
      <p:italic r:id="rId15"/>
    </p:embeddedFont>
    <p:embeddedFont>
      <p:font typeface="Fira Sans Medium" panose="020B0603050000020004" pitchFamily="34" charset="0"/>
      <p:regular r:id="rId16"/>
      <p: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F4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6" d="100"/>
          <a:sy n="46" d="100"/>
        </p:scale>
        <p:origin x="744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5.fntdata"/><Relationship Id="rId17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9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10" Type="http://schemas.openxmlformats.org/officeDocument/2006/relationships/font" Target="fonts/font3.fntdata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1878210" y="2035024"/>
            <a:ext cx="10202605" cy="36420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4219"/>
              </a:lnSpc>
            </a:pPr>
            <a:r>
              <a:rPr lang="es-CO" sz="11850" dirty="0">
                <a:solidFill>
                  <a:srgbClr val="000000"/>
                </a:solidFill>
                <a:latin typeface="Fira Sans Bold"/>
              </a:rPr>
              <a:t>Título principal</a:t>
            </a:r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CDCA6E72-80B8-1610-7D3E-D234C301C29F}"/>
              </a:ext>
            </a:extLst>
          </p:cNvPr>
          <p:cNvGrpSpPr/>
          <p:nvPr/>
        </p:nvGrpSpPr>
        <p:grpSpPr>
          <a:xfrm>
            <a:off x="12122944" y="-164179"/>
            <a:ext cx="8228289" cy="11242178"/>
            <a:chOff x="12122944" y="-164179"/>
            <a:chExt cx="8228289" cy="11242178"/>
          </a:xfrm>
        </p:grpSpPr>
        <p:grpSp>
          <p:nvGrpSpPr>
            <p:cNvPr id="5" name="Group 5"/>
            <p:cNvGrpSpPr/>
            <p:nvPr/>
          </p:nvGrpSpPr>
          <p:grpSpPr>
            <a:xfrm>
              <a:off x="13030200" y="2003851"/>
              <a:ext cx="7321033" cy="6340049"/>
              <a:chOff x="0" y="0"/>
              <a:chExt cx="3619627" cy="3134614"/>
            </a:xfrm>
            <a:solidFill>
              <a:srgbClr val="0070C0"/>
            </a:soli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3619627" cy="3134614"/>
              </a:xfrm>
              <a:custGeom>
                <a:avLst/>
                <a:gdLst/>
                <a:ahLst/>
                <a:cxnLst/>
                <a:rect l="l" t="t" r="r" b="b"/>
                <a:pathLst>
                  <a:path w="3619627" h="3134614">
                    <a:moveTo>
                      <a:pt x="3619627" y="1567307"/>
                    </a:moveTo>
                    <a:lnTo>
                      <a:pt x="2714752" y="3134614"/>
                    </a:lnTo>
                    <a:lnTo>
                      <a:pt x="904875" y="3134614"/>
                    </a:lnTo>
                    <a:lnTo>
                      <a:pt x="0" y="1567307"/>
                    </a:lnTo>
                    <a:lnTo>
                      <a:pt x="904875" y="0"/>
                    </a:lnTo>
                    <a:lnTo>
                      <a:pt x="2714625" y="0"/>
                    </a:lnTo>
                    <a:lnTo>
                      <a:pt x="3619627" y="1567307"/>
                    </a:lnTo>
                    <a:close/>
                  </a:path>
                </a:pathLst>
              </a:custGeom>
              <a:grpFill/>
            </p:spPr>
          </p:sp>
        </p:grpSp>
        <p:grpSp>
          <p:nvGrpSpPr>
            <p:cNvPr id="7" name="Group 7"/>
            <p:cNvGrpSpPr/>
            <p:nvPr/>
          </p:nvGrpSpPr>
          <p:grpSpPr>
            <a:xfrm>
              <a:off x="12122944" y="6773822"/>
              <a:ext cx="4970154" cy="4304177"/>
              <a:chOff x="0" y="0"/>
              <a:chExt cx="3619627" cy="3134614"/>
            </a:xfrm>
            <a:solidFill>
              <a:schemeClr val="bg1">
                <a:lumMod val="50000"/>
              </a:schemeClr>
            </a:soli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3619627" cy="3134614"/>
              </a:xfrm>
              <a:custGeom>
                <a:avLst/>
                <a:gdLst/>
                <a:ahLst/>
                <a:cxnLst/>
                <a:rect l="l" t="t" r="r" b="b"/>
                <a:pathLst>
                  <a:path w="3619627" h="3134614">
                    <a:moveTo>
                      <a:pt x="3619627" y="1567307"/>
                    </a:moveTo>
                    <a:lnTo>
                      <a:pt x="2714752" y="3134614"/>
                    </a:lnTo>
                    <a:lnTo>
                      <a:pt x="904875" y="3134614"/>
                    </a:lnTo>
                    <a:lnTo>
                      <a:pt x="0" y="1567307"/>
                    </a:lnTo>
                    <a:lnTo>
                      <a:pt x="904875" y="0"/>
                    </a:lnTo>
                    <a:lnTo>
                      <a:pt x="2714625" y="0"/>
                    </a:lnTo>
                    <a:lnTo>
                      <a:pt x="3619627" y="1567307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</p:sp>
        </p:grpSp>
        <p:grpSp>
          <p:nvGrpSpPr>
            <p:cNvPr id="9" name="Group 9"/>
            <p:cNvGrpSpPr/>
            <p:nvPr/>
          </p:nvGrpSpPr>
          <p:grpSpPr>
            <a:xfrm>
              <a:off x="12336342" y="5954842"/>
              <a:ext cx="2271679" cy="1967285"/>
              <a:chOff x="0" y="0"/>
              <a:chExt cx="3619627" cy="3134614"/>
            </a:xfrm>
            <a:solidFill>
              <a:srgbClr val="0070C0"/>
            </a:soli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3619627" cy="3134614"/>
              </a:xfrm>
              <a:custGeom>
                <a:avLst/>
                <a:gdLst/>
                <a:ahLst/>
                <a:cxnLst/>
                <a:rect l="l" t="t" r="r" b="b"/>
                <a:pathLst>
                  <a:path w="3619627" h="3134614">
                    <a:moveTo>
                      <a:pt x="3619627" y="1567307"/>
                    </a:moveTo>
                    <a:lnTo>
                      <a:pt x="2714752" y="3134614"/>
                    </a:lnTo>
                    <a:lnTo>
                      <a:pt x="904875" y="3134614"/>
                    </a:lnTo>
                    <a:lnTo>
                      <a:pt x="0" y="1567307"/>
                    </a:lnTo>
                    <a:lnTo>
                      <a:pt x="904875" y="0"/>
                    </a:lnTo>
                    <a:lnTo>
                      <a:pt x="2714625" y="0"/>
                    </a:lnTo>
                    <a:lnTo>
                      <a:pt x="3619627" y="1567307"/>
                    </a:lnTo>
                    <a:close/>
                  </a:path>
                </a:pathLst>
              </a:custGeom>
              <a:grpFill/>
            </p:spPr>
          </p:sp>
        </p:grpSp>
        <p:grpSp>
          <p:nvGrpSpPr>
            <p:cNvPr id="11" name="Group 11"/>
            <p:cNvGrpSpPr/>
            <p:nvPr/>
          </p:nvGrpSpPr>
          <p:grpSpPr>
            <a:xfrm>
              <a:off x="13472181" y="-164179"/>
              <a:ext cx="3799619" cy="3290488"/>
              <a:chOff x="0" y="0"/>
              <a:chExt cx="3619627" cy="3134614"/>
            </a:xfrm>
            <a:solidFill>
              <a:srgbClr val="00B050"/>
            </a:soli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3619627" cy="3134614"/>
              </a:xfrm>
              <a:custGeom>
                <a:avLst/>
                <a:gdLst/>
                <a:ahLst/>
                <a:cxnLst/>
                <a:rect l="l" t="t" r="r" b="b"/>
                <a:pathLst>
                  <a:path w="3619627" h="3134614">
                    <a:moveTo>
                      <a:pt x="3619627" y="1567307"/>
                    </a:moveTo>
                    <a:lnTo>
                      <a:pt x="2714752" y="3134614"/>
                    </a:lnTo>
                    <a:lnTo>
                      <a:pt x="904875" y="3134614"/>
                    </a:lnTo>
                    <a:lnTo>
                      <a:pt x="0" y="1567307"/>
                    </a:lnTo>
                    <a:lnTo>
                      <a:pt x="904875" y="0"/>
                    </a:lnTo>
                    <a:lnTo>
                      <a:pt x="2714625" y="0"/>
                    </a:lnTo>
                    <a:lnTo>
                      <a:pt x="3619627" y="1567307"/>
                    </a:lnTo>
                    <a:close/>
                  </a:path>
                </a:pathLst>
              </a:custGeom>
              <a:grpFill/>
            </p:spPr>
          </p:sp>
        </p:grpSp>
        <p:pic>
          <p:nvPicPr>
            <p:cNvPr id="17" name="Gráfico 16">
              <a:extLst>
                <a:ext uri="{FF2B5EF4-FFF2-40B4-BE49-F238E27FC236}">
                  <a16:creationId xmlns:a16="http://schemas.microsoft.com/office/drawing/2014/main" id="{DE3FD32F-8C42-90E1-50DE-37955EF4B5A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2420600" y="2171700"/>
              <a:ext cx="5587022" cy="5461345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4" name="Grupo 13">
            <a:extLst>
              <a:ext uri="{FF2B5EF4-FFF2-40B4-BE49-F238E27FC236}">
                <a16:creationId xmlns:a16="http://schemas.microsoft.com/office/drawing/2014/main" id="{2B1BE533-1845-E36C-B31B-0B5EA2DA446D}"/>
              </a:ext>
            </a:extLst>
          </p:cNvPr>
          <p:cNvGrpSpPr/>
          <p:nvPr/>
        </p:nvGrpSpPr>
        <p:grpSpPr>
          <a:xfrm>
            <a:off x="1194902" y="8420100"/>
            <a:ext cx="10234184" cy="1471504"/>
            <a:chOff x="1194902" y="8420100"/>
            <a:chExt cx="10234184" cy="1471504"/>
          </a:xfrm>
        </p:grpSpPr>
        <p:cxnSp>
          <p:nvCxnSpPr>
            <p:cNvPr id="19" name="Conector recto 18">
              <a:extLst>
                <a:ext uri="{FF2B5EF4-FFF2-40B4-BE49-F238E27FC236}">
                  <a16:creationId xmlns:a16="http://schemas.microsoft.com/office/drawing/2014/main" id="{65333F57-9317-5083-8F00-4DF144CE3E84}"/>
                </a:ext>
              </a:extLst>
            </p:cNvPr>
            <p:cNvCxnSpPr/>
            <p:nvPr/>
          </p:nvCxnSpPr>
          <p:spPr>
            <a:xfrm>
              <a:off x="1194902" y="8420100"/>
              <a:ext cx="10234184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4"/>
            <p:cNvSpPr txBox="1"/>
            <p:nvPr/>
          </p:nvSpPr>
          <p:spPr>
            <a:xfrm>
              <a:off x="1194902" y="8648700"/>
              <a:ext cx="10202605" cy="12429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977"/>
                </a:lnSpc>
              </a:pPr>
              <a:r>
                <a:rPr lang="es-CO" sz="4400" b="1" dirty="0">
                  <a:solidFill>
                    <a:srgbClr val="000000"/>
                  </a:solidFill>
                  <a:latin typeface="Fira Sans Light"/>
                </a:rPr>
                <a:t>Institución Educativa Buenavista</a:t>
              </a:r>
              <a:endParaRPr lang="es-CO" sz="3554" b="1" dirty="0">
                <a:solidFill>
                  <a:srgbClr val="000000"/>
                </a:solidFill>
                <a:latin typeface="Fira Sans Light"/>
              </a:endParaRPr>
            </a:p>
            <a:p>
              <a:pPr algn="ctr">
                <a:lnSpc>
                  <a:spcPts val="4977"/>
                </a:lnSpc>
              </a:pPr>
              <a:r>
                <a:rPr lang="es-CO" sz="3200" dirty="0">
                  <a:solidFill>
                    <a:srgbClr val="000000"/>
                  </a:solidFill>
                  <a:latin typeface="Fira Sans Light"/>
                </a:rPr>
                <a:t>Esfuerzo</a:t>
              </a:r>
              <a:r>
                <a:rPr lang="en-US" sz="3200" dirty="0">
                  <a:solidFill>
                    <a:srgbClr val="000000"/>
                  </a:solidFill>
                  <a:latin typeface="Fira Sans Light"/>
                </a:rPr>
                <a:t>, </a:t>
              </a:r>
              <a:r>
                <a:rPr lang="es-CO" sz="3200" dirty="0">
                  <a:solidFill>
                    <a:srgbClr val="000000"/>
                  </a:solidFill>
                  <a:latin typeface="Fira Sans Light"/>
                </a:rPr>
                <a:t>Sabiduría</a:t>
              </a:r>
              <a:r>
                <a:rPr lang="en-US" sz="3200" dirty="0">
                  <a:solidFill>
                    <a:srgbClr val="000000"/>
                  </a:solidFill>
                  <a:latin typeface="Fira Sans Light"/>
                </a:rPr>
                <a:t> y Orden</a:t>
              </a:r>
              <a:endParaRPr lang="en-US" sz="3554" dirty="0">
                <a:solidFill>
                  <a:srgbClr val="000000"/>
                </a:solidFill>
                <a:latin typeface="Fira Sans Light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9"/>
          <p:cNvSpPr txBox="1"/>
          <p:nvPr/>
        </p:nvSpPr>
        <p:spPr>
          <a:xfrm>
            <a:off x="1455332" y="384458"/>
            <a:ext cx="11318327" cy="15900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4219"/>
              </a:lnSpc>
            </a:pPr>
            <a:r>
              <a:rPr lang="es-CO" sz="6600" dirty="0">
                <a:solidFill>
                  <a:srgbClr val="000000"/>
                </a:solidFill>
                <a:latin typeface="Fira Sans Bold"/>
              </a:rPr>
              <a:t>Título, subtitulo o temática</a:t>
            </a: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BB7A0743-B532-E60E-2BDA-66E1410C79DD}"/>
              </a:ext>
            </a:extLst>
          </p:cNvPr>
          <p:cNvGrpSpPr/>
          <p:nvPr/>
        </p:nvGrpSpPr>
        <p:grpSpPr>
          <a:xfrm>
            <a:off x="4400387" y="8953500"/>
            <a:ext cx="8706014" cy="1124124"/>
            <a:chOff x="1194902" y="8420100"/>
            <a:chExt cx="10234184" cy="1279791"/>
          </a:xfrm>
        </p:grpSpPr>
        <p:cxnSp>
          <p:nvCxnSpPr>
            <p:cNvPr id="15" name="Conector recto 14">
              <a:extLst>
                <a:ext uri="{FF2B5EF4-FFF2-40B4-BE49-F238E27FC236}">
                  <a16:creationId xmlns:a16="http://schemas.microsoft.com/office/drawing/2014/main" id="{AE401137-2C11-02E2-94AC-80BCB87C7AF7}"/>
                </a:ext>
              </a:extLst>
            </p:cNvPr>
            <p:cNvCxnSpPr/>
            <p:nvPr/>
          </p:nvCxnSpPr>
          <p:spPr>
            <a:xfrm>
              <a:off x="1194902" y="8420100"/>
              <a:ext cx="10234184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4">
              <a:extLst>
                <a:ext uri="{FF2B5EF4-FFF2-40B4-BE49-F238E27FC236}">
                  <a16:creationId xmlns:a16="http://schemas.microsoft.com/office/drawing/2014/main" id="{5568F57C-B05A-BE0F-C987-8808145010D3}"/>
                </a:ext>
              </a:extLst>
            </p:cNvPr>
            <p:cNvSpPr txBox="1"/>
            <p:nvPr/>
          </p:nvSpPr>
          <p:spPr>
            <a:xfrm>
              <a:off x="1194902" y="8648700"/>
              <a:ext cx="10202605" cy="10511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/>
              <a:r>
                <a:rPr lang="es-CO" sz="3600" b="1" dirty="0">
                  <a:solidFill>
                    <a:srgbClr val="000000"/>
                  </a:solidFill>
                  <a:latin typeface="Fira Sans Light"/>
                </a:rPr>
                <a:t>Institución Educativa Buenavista</a:t>
              </a:r>
              <a:endParaRPr lang="es-CO" sz="2800" b="1" dirty="0">
                <a:solidFill>
                  <a:srgbClr val="000000"/>
                </a:solidFill>
                <a:latin typeface="Fira Sans Light"/>
              </a:endParaRPr>
            </a:p>
            <a:p>
              <a:pPr algn="ctr"/>
              <a:r>
                <a:rPr lang="es-CO" sz="2400" dirty="0">
                  <a:solidFill>
                    <a:srgbClr val="000000"/>
                  </a:solidFill>
                  <a:latin typeface="Fira Sans Light"/>
                </a:rPr>
                <a:t>Esfuerzo</a:t>
              </a:r>
              <a:r>
                <a:rPr lang="en-US" sz="2400" dirty="0">
                  <a:solidFill>
                    <a:srgbClr val="000000"/>
                  </a:solidFill>
                  <a:latin typeface="Fira Sans Light"/>
                </a:rPr>
                <a:t>, </a:t>
              </a:r>
              <a:r>
                <a:rPr lang="es-CO" sz="2400" dirty="0">
                  <a:solidFill>
                    <a:srgbClr val="000000"/>
                  </a:solidFill>
                  <a:latin typeface="Fira Sans Light"/>
                </a:rPr>
                <a:t>Sabiduría</a:t>
              </a:r>
              <a:r>
                <a:rPr lang="en-US" sz="2400" dirty="0">
                  <a:solidFill>
                    <a:srgbClr val="000000"/>
                  </a:solidFill>
                  <a:latin typeface="Fira Sans Light"/>
                </a:rPr>
                <a:t> y Orden</a:t>
              </a:r>
              <a:endParaRPr lang="en-US" sz="2800" dirty="0">
                <a:solidFill>
                  <a:srgbClr val="000000"/>
                </a:solidFill>
                <a:latin typeface="Fira Sans Light"/>
              </a:endParaRPr>
            </a:p>
          </p:txBody>
        </p:sp>
      </p:grpSp>
      <p:grpSp>
        <p:nvGrpSpPr>
          <p:cNvPr id="6" name="Grupo 5">
            <a:extLst>
              <a:ext uri="{FF2B5EF4-FFF2-40B4-BE49-F238E27FC236}">
                <a16:creationId xmlns:a16="http://schemas.microsoft.com/office/drawing/2014/main" id="{2EA7211F-30E4-A879-31EE-9F4DCE217174}"/>
              </a:ext>
            </a:extLst>
          </p:cNvPr>
          <p:cNvGrpSpPr/>
          <p:nvPr/>
        </p:nvGrpSpPr>
        <p:grpSpPr>
          <a:xfrm>
            <a:off x="13716000" y="-800100"/>
            <a:ext cx="6751750" cy="5642372"/>
            <a:chOff x="9859850" y="563974"/>
            <a:chExt cx="10959864" cy="9159052"/>
          </a:xfrm>
        </p:grpSpPr>
        <p:grpSp>
          <p:nvGrpSpPr>
            <p:cNvPr id="2" name="Group 2"/>
            <p:cNvGrpSpPr/>
            <p:nvPr/>
          </p:nvGrpSpPr>
          <p:grpSpPr>
            <a:xfrm>
              <a:off x="13792200" y="3637166"/>
              <a:ext cx="7027514" cy="6085860"/>
              <a:chOff x="0" y="0"/>
              <a:chExt cx="3619627" cy="3134614"/>
            </a:xfrm>
            <a:solidFill>
              <a:srgbClr val="0070C0"/>
            </a:soli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" name="Freeform 3"/>
              <p:cNvSpPr/>
              <p:nvPr/>
            </p:nvSpPr>
            <p:spPr>
              <a:xfrm>
                <a:off x="0" y="0"/>
                <a:ext cx="3619627" cy="3134614"/>
              </a:xfrm>
              <a:custGeom>
                <a:avLst/>
                <a:gdLst/>
                <a:ahLst/>
                <a:cxnLst/>
                <a:rect l="l" t="t" r="r" b="b"/>
                <a:pathLst>
                  <a:path w="3619627" h="3134614">
                    <a:moveTo>
                      <a:pt x="3619627" y="1567307"/>
                    </a:moveTo>
                    <a:lnTo>
                      <a:pt x="2714752" y="3134614"/>
                    </a:lnTo>
                    <a:lnTo>
                      <a:pt x="904875" y="3134614"/>
                    </a:lnTo>
                    <a:lnTo>
                      <a:pt x="0" y="1567307"/>
                    </a:lnTo>
                    <a:lnTo>
                      <a:pt x="904875" y="0"/>
                    </a:lnTo>
                    <a:lnTo>
                      <a:pt x="2714625" y="0"/>
                    </a:lnTo>
                    <a:lnTo>
                      <a:pt x="3619627" y="1567307"/>
                    </a:lnTo>
                    <a:close/>
                  </a:path>
                </a:pathLst>
              </a:custGeom>
              <a:grpFill/>
            </p:spPr>
          </p:sp>
        </p:grpSp>
        <p:grpSp>
          <p:nvGrpSpPr>
            <p:cNvPr id="4" name="Group 4"/>
            <p:cNvGrpSpPr/>
            <p:nvPr/>
          </p:nvGrpSpPr>
          <p:grpSpPr>
            <a:xfrm>
              <a:off x="9859850" y="563974"/>
              <a:ext cx="4961246" cy="4296462"/>
              <a:chOff x="0" y="0"/>
              <a:chExt cx="3619627" cy="3134614"/>
            </a:xfrm>
            <a:solidFill>
              <a:srgbClr val="00B050"/>
            </a:soli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3619627" cy="3134614"/>
              </a:xfrm>
              <a:custGeom>
                <a:avLst/>
                <a:gdLst/>
                <a:ahLst/>
                <a:cxnLst/>
                <a:rect l="l" t="t" r="r" b="b"/>
                <a:pathLst>
                  <a:path w="3619627" h="3134614">
                    <a:moveTo>
                      <a:pt x="3619627" y="1567307"/>
                    </a:moveTo>
                    <a:lnTo>
                      <a:pt x="2714752" y="3134614"/>
                    </a:lnTo>
                    <a:lnTo>
                      <a:pt x="904875" y="3134614"/>
                    </a:lnTo>
                    <a:lnTo>
                      <a:pt x="0" y="1567307"/>
                    </a:lnTo>
                    <a:lnTo>
                      <a:pt x="904875" y="0"/>
                    </a:lnTo>
                    <a:lnTo>
                      <a:pt x="2714625" y="0"/>
                    </a:lnTo>
                    <a:lnTo>
                      <a:pt x="3619627" y="1567307"/>
                    </a:lnTo>
                    <a:close/>
                  </a:path>
                </a:pathLst>
              </a:custGeom>
              <a:grpFill/>
            </p:spPr>
          </p:sp>
        </p:grpSp>
        <p:pic>
          <p:nvPicPr>
            <p:cNvPr id="18" name="Gráfico 17">
              <a:extLst>
                <a:ext uri="{FF2B5EF4-FFF2-40B4-BE49-F238E27FC236}">
                  <a16:creationId xmlns:a16="http://schemas.microsoft.com/office/drawing/2014/main" id="{49B270F8-8B4A-4C28-4613-10BF4794C0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494808" y="2353048"/>
              <a:ext cx="5587022" cy="5461345"/>
            </a:xfrm>
            <a:prstGeom prst="rect">
              <a:avLst/>
            </a:prstGeom>
            <a:effectLst>
              <a:outerShdw blurRad="304800" sx="105000" sy="105000" algn="ctr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1" name="Group 7">
            <a:extLst>
              <a:ext uri="{FF2B5EF4-FFF2-40B4-BE49-F238E27FC236}">
                <a16:creationId xmlns:a16="http://schemas.microsoft.com/office/drawing/2014/main" id="{CEDA877C-E697-251C-14BE-151AD42B5EDA}"/>
              </a:ext>
            </a:extLst>
          </p:cNvPr>
          <p:cNvGrpSpPr/>
          <p:nvPr/>
        </p:nvGrpSpPr>
        <p:grpSpPr>
          <a:xfrm rot="-10800000">
            <a:off x="-381000" y="8174711"/>
            <a:ext cx="1798578" cy="1557577"/>
            <a:chOff x="0" y="0"/>
            <a:chExt cx="3619627" cy="3134614"/>
          </a:xfrm>
          <a:solidFill>
            <a:srgbClr val="0070C0"/>
          </a:solidFill>
        </p:grpSpPr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BF5F9E45-D4FD-5218-D6E1-F415DA841FB0}"/>
                </a:ext>
              </a:extLst>
            </p:cNvPr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grpFill/>
          </p:spPr>
        </p:sp>
      </p:grp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4FC79E3D-1446-9249-9077-52D633838E9D}"/>
              </a:ext>
            </a:extLst>
          </p:cNvPr>
          <p:cNvCxnSpPr>
            <a:cxnSpLocks/>
          </p:cNvCxnSpPr>
          <p:nvPr/>
        </p:nvCxnSpPr>
        <p:spPr>
          <a:xfrm>
            <a:off x="1066800" y="1984259"/>
            <a:ext cx="11430000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uadroTexto 16">
            <a:extLst>
              <a:ext uri="{FF2B5EF4-FFF2-40B4-BE49-F238E27FC236}">
                <a16:creationId xmlns:a16="http://schemas.microsoft.com/office/drawing/2014/main" id="{D8883A83-7C3E-CC65-396E-1CF531C58EE0}"/>
              </a:ext>
            </a:extLst>
          </p:cNvPr>
          <p:cNvSpPr txBox="1"/>
          <p:nvPr/>
        </p:nvSpPr>
        <p:spPr>
          <a:xfrm>
            <a:off x="1515658" y="3238500"/>
            <a:ext cx="136481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4400" dirty="0">
                <a:latin typeface="Fira Sans" panose="020B0503050000020004" pitchFamily="34" charset="0"/>
              </a:rPr>
              <a:t>Escriba aquí su descripción.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ángulo 30">
            <a:extLst>
              <a:ext uri="{FF2B5EF4-FFF2-40B4-BE49-F238E27FC236}">
                <a16:creationId xmlns:a16="http://schemas.microsoft.com/office/drawing/2014/main" id="{3225A7FF-7085-BFB4-1C64-1F0169CE0C1C}"/>
              </a:ext>
            </a:extLst>
          </p:cNvPr>
          <p:cNvSpPr/>
          <p:nvPr/>
        </p:nvSpPr>
        <p:spPr>
          <a:xfrm>
            <a:off x="3657600" y="7892818"/>
            <a:ext cx="14249400" cy="18288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grpSp>
        <p:nvGrpSpPr>
          <p:cNvPr id="4" name="Group 4"/>
          <p:cNvGrpSpPr/>
          <p:nvPr/>
        </p:nvGrpSpPr>
        <p:grpSpPr>
          <a:xfrm rot="-10800000">
            <a:off x="5847934" y="2400300"/>
            <a:ext cx="5276948" cy="4569862"/>
            <a:chOff x="0" y="0"/>
            <a:chExt cx="3619627" cy="3134614"/>
          </a:xfrm>
          <a:solidFill>
            <a:srgbClr val="00B050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5" name="Freeform 5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grpFill/>
          </p:spPr>
        </p:sp>
      </p:grpSp>
      <p:grpSp>
        <p:nvGrpSpPr>
          <p:cNvPr id="2" name="Group 2"/>
          <p:cNvGrpSpPr/>
          <p:nvPr/>
        </p:nvGrpSpPr>
        <p:grpSpPr>
          <a:xfrm rot="-10800000">
            <a:off x="-3110578" y="-783398"/>
            <a:ext cx="13031070" cy="11284968"/>
            <a:chOff x="0" y="0"/>
            <a:chExt cx="3619627" cy="3134614"/>
          </a:xfrm>
          <a:solidFill>
            <a:srgbClr val="0070C0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3" name="Freeform 3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grpFill/>
          </p:spPr>
        </p:sp>
      </p:grpSp>
      <p:sp>
        <p:nvSpPr>
          <p:cNvPr id="28" name="CuadroTexto 27">
            <a:extLst>
              <a:ext uri="{FF2B5EF4-FFF2-40B4-BE49-F238E27FC236}">
                <a16:creationId xmlns:a16="http://schemas.microsoft.com/office/drawing/2014/main" id="{0CC9F4BD-25A1-4B91-F386-647D0C68E3E9}"/>
              </a:ext>
            </a:extLst>
          </p:cNvPr>
          <p:cNvSpPr txBox="1"/>
          <p:nvPr/>
        </p:nvSpPr>
        <p:spPr>
          <a:xfrm>
            <a:off x="20782" y="3205156"/>
            <a:ext cx="8589987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s-ES" sz="8800" b="1" dirty="0">
                <a:solidFill>
                  <a:schemeClr val="bg1"/>
                </a:solidFill>
                <a:latin typeface="Fira Sans Medium"/>
              </a:rPr>
              <a:t>Título principal – subtitulo - temática</a:t>
            </a:r>
          </a:p>
        </p:txBody>
      </p:sp>
      <p:sp>
        <p:nvSpPr>
          <p:cNvPr id="29" name="TextBox 4">
            <a:extLst>
              <a:ext uri="{FF2B5EF4-FFF2-40B4-BE49-F238E27FC236}">
                <a16:creationId xmlns:a16="http://schemas.microsoft.com/office/drawing/2014/main" id="{EBB356ED-A8A8-DD6D-9203-2AAFC1B281E7}"/>
              </a:ext>
            </a:extLst>
          </p:cNvPr>
          <p:cNvSpPr txBox="1"/>
          <p:nvPr/>
        </p:nvSpPr>
        <p:spPr>
          <a:xfrm>
            <a:off x="8055408" y="8231622"/>
            <a:ext cx="10202605" cy="12429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77"/>
              </a:lnSpc>
            </a:pPr>
            <a:r>
              <a:rPr lang="es-CO" sz="4400" b="1" dirty="0">
                <a:solidFill>
                  <a:srgbClr val="000000"/>
                </a:solidFill>
                <a:latin typeface="Fira Sans Light"/>
              </a:rPr>
              <a:t>Institución Educativa Buenavista</a:t>
            </a:r>
            <a:endParaRPr lang="es-CO" sz="3554" b="1" dirty="0">
              <a:solidFill>
                <a:srgbClr val="000000"/>
              </a:solidFill>
              <a:latin typeface="Fira Sans Light"/>
            </a:endParaRPr>
          </a:p>
          <a:p>
            <a:pPr algn="ctr">
              <a:lnSpc>
                <a:spcPts val="4977"/>
              </a:lnSpc>
            </a:pPr>
            <a:r>
              <a:rPr lang="es-CO" sz="3200" dirty="0">
                <a:solidFill>
                  <a:srgbClr val="000000"/>
                </a:solidFill>
                <a:latin typeface="Fira Sans Light"/>
              </a:rPr>
              <a:t>Esfuerzo</a:t>
            </a:r>
            <a:r>
              <a:rPr lang="en-US" sz="3200" dirty="0">
                <a:solidFill>
                  <a:srgbClr val="000000"/>
                </a:solidFill>
                <a:latin typeface="Fira Sans Light"/>
              </a:rPr>
              <a:t>, </a:t>
            </a:r>
            <a:r>
              <a:rPr lang="es-CO" sz="3200" dirty="0">
                <a:solidFill>
                  <a:srgbClr val="000000"/>
                </a:solidFill>
                <a:latin typeface="Fira Sans Light"/>
              </a:rPr>
              <a:t>Sabiduría</a:t>
            </a:r>
            <a:r>
              <a:rPr lang="en-US" sz="3200" dirty="0">
                <a:solidFill>
                  <a:srgbClr val="000000"/>
                </a:solidFill>
                <a:latin typeface="Fira Sans Light"/>
              </a:rPr>
              <a:t> y Orden</a:t>
            </a:r>
            <a:endParaRPr lang="en-US" sz="3554" dirty="0">
              <a:solidFill>
                <a:srgbClr val="000000"/>
              </a:solidFill>
              <a:latin typeface="Fira Sans Light"/>
            </a:endParaRPr>
          </a:p>
        </p:txBody>
      </p:sp>
      <p:pic>
        <p:nvPicPr>
          <p:cNvPr id="30" name="Gráfico 29">
            <a:extLst>
              <a:ext uri="{FF2B5EF4-FFF2-40B4-BE49-F238E27FC236}">
                <a16:creationId xmlns:a16="http://schemas.microsoft.com/office/drawing/2014/main" id="{D9AF0D6B-8503-4DD4-4650-8AC0F58427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63200" y="1811318"/>
            <a:ext cx="5587022" cy="5461345"/>
          </a:xfrm>
          <a:prstGeom prst="rect">
            <a:avLst/>
          </a:prstGeom>
          <a:effectLst>
            <a:outerShdw blurRad="304800" sx="105000" sy="105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730921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6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ángulo 37">
            <a:extLst>
              <a:ext uri="{FF2B5EF4-FFF2-40B4-BE49-F238E27FC236}">
                <a16:creationId xmlns:a16="http://schemas.microsoft.com/office/drawing/2014/main" id="{A7AF1AA0-673A-1EE6-C4AF-35EF53B680A4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39" name="Hexágono 38">
            <a:extLst>
              <a:ext uri="{FF2B5EF4-FFF2-40B4-BE49-F238E27FC236}">
                <a16:creationId xmlns:a16="http://schemas.microsoft.com/office/drawing/2014/main" id="{B5DF5300-E2DC-8686-9D18-77AF853EAEF0}"/>
              </a:ext>
            </a:extLst>
          </p:cNvPr>
          <p:cNvSpPr/>
          <p:nvPr/>
        </p:nvSpPr>
        <p:spPr>
          <a:xfrm>
            <a:off x="12654993" y="1944048"/>
            <a:ext cx="7250546" cy="6143738"/>
          </a:xfrm>
          <a:prstGeom prst="hexagon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32" name="Hexágono 31">
            <a:extLst>
              <a:ext uri="{FF2B5EF4-FFF2-40B4-BE49-F238E27FC236}">
                <a16:creationId xmlns:a16="http://schemas.microsoft.com/office/drawing/2014/main" id="{D1A3E4A9-807B-E13B-354C-E141BC3E27EA}"/>
              </a:ext>
            </a:extLst>
          </p:cNvPr>
          <p:cNvSpPr/>
          <p:nvPr/>
        </p:nvSpPr>
        <p:spPr>
          <a:xfrm>
            <a:off x="8213166" y="-1028700"/>
            <a:ext cx="10283988" cy="8714119"/>
          </a:xfrm>
          <a:prstGeom prst="hexagon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31" name="TextBox 4">
            <a:extLst>
              <a:ext uri="{FF2B5EF4-FFF2-40B4-BE49-F238E27FC236}">
                <a16:creationId xmlns:a16="http://schemas.microsoft.com/office/drawing/2014/main" id="{B4039309-801D-B335-3B2D-FD5A036CE090}"/>
              </a:ext>
            </a:extLst>
          </p:cNvPr>
          <p:cNvSpPr txBox="1"/>
          <p:nvPr/>
        </p:nvSpPr>
        <p:spPr>
          <a:xfrm>
            <a:off x="4042697" y="8720452"/>
            <a:ext cx="10202605" cy="11695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s-CO" sz="4400" b="1" dirty="0">
                <a:latin typeface="Fira Sans Light"/>
              </a:rPr>
              <a:t>Institución Educativa Buenavista</a:t>
            </a:r>
            <a:endParaRPr lang="es-CO" sz="3554" b="1" dirty="0">
              <a:latin typeface="Fira Sans Light"/>
            </a:endParaRPr>
          </a:p>
          <a:p>
            <a:pPr algn="ctr"/>
            <a:r>
              <a:rPr lang="es-CO" sz="3200" dirty="0">
                <a:latin typeface="Fira Sans Light"/>
              </a:rPr>
              <a:t>Esfuerzo</a:t>
            </a:r>
            <a:r>
              <a:rPr lang="en-US" sz="3200" dirty="0">
                <a:latin typeface="Fira Sans Light"/>
              </a:rPr>
              <a:t>, </a:t>
            </a:r>
            <a:r>
              <a:rPr lang="es-CO" sz="3200" dirty="0">
                <a:latin typeface="Fira Sans Light"/>
              </a:rPr>
              <a:t>Sabiduría</a:t>
            </a:r>
            <a:r>
              <a:rPr lang="en-US" sz="3200" dirty="0">
                <a:latin typeface="Fira Sans Light"/>
              </a:rPr>
              <a:t> y Orden</a:t>
            </a:r>
            <a:endParaRPr lang="en-US" sz="3554" dirty="0">
              <a:latin typeface="Fira Sans Light"/>
            </a:endParaRPr>
          </a:p>
        </p:txBody>
      </p:sp>
      <p:cxnSp>
        <p:nvCxnSpPr>
          <p:cNvPr id="35" name="Conector recto 34">
            <a:extLst>
              <a:ext uri="{FF2B5EF4-FFF2-40B4-BE49-F238E27FC236}">
                <a16:creationId xmlns:a16="http://schemas.microsoft.com/office/drawing/2014/main" id="{CEE09659-47F6-4AFC-AB0F-8828FA2C4DD4}"/>
              </a:ext>
            </a:extLst>
          </p:cNvPr>
          <p:cNvCxnSpPr>
            <a:cxnSpLocks/>
          </p:cNvCxnSpPr>
          <p:nvPr/>
        </p:nvCxnSpPr>
        <p:spPr>
          <a:xfrm>
            <a:off x="0" y="8572500"/>
            <a:ext cx="18288000" cy="0"/>
          </a:xfrm>
          <a:prstGeom prst="line">
            <a:avLst/>
          </a:prstGeom>
          <a:ln w="762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Group 7">
            <a:extLst>
              <a:ext uri="{FF2B5EF4-FFF2-40B4-BE49-F238E27FC236}">
                <a16:creationId xmlns:a16="http://schemas.microsoft.com/office/drawing/2014/main" id="{2691D466-E7B4-1841-3878-4D53BABB1526}"/>
              </a:ext>
            </a:extLst>
          </p:cNvPr>
          <p:cNvGrpSpPr/>
          <p:nvPr/>
        </p:nvGrpSpPr>
        <p:grpSpPr>
          <a:xfrm rot="-10800000">
            <a:off x="-676518" y="7793711"/>
            <a:ext cx="1798578" cy="1557577"/>
            <a:chOff x="0" y="0"/>
            <a:chExt cx="3619627" cy="3134614"/>
          </a:xfrm>
          <a:solidFill>
            <a:srgbClr val="0070C0"/>
          </a:solidFill>
        </p:grpSpPr>
        <p:sp>
          <p:nvSpPr>
            <p:cNvPr id="41" name="Freeform 8">
              <a:extLst>
                <a:ext uri="{FF2B5EF4-FFF2-40B4-BE49-F238E27FC236}">
                  <a16:creationId xmlns:a16="http://schemas.microsoft.com/office/drawing/2014/main" id="{2F7EFEF8-4842-2657-A6F1-5F57D8AC5E55}"/>
                </a:ext>
              </a:extLst>
            </p:cNvPr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grpFill/>
          </p:spPr>
        </p:sp>
      </p:grpSp>
      <p:sp>
        <p:nvSpPr>
          <p:cNvPr id="4" name="Rectángulo 3">
            <a:extLst>
              <a:ext uri="{FF2B5EF4-FFF2-40B4-BE49-F238E27FC236}">
                <a16:creationId xmlns:a16="http://schemas.microsoft.com/office/drawing/2014/main" id="{5B7AD6A9-D38C-1849-A31B-B5D3BEF259AA}"/>
              </a:ext>
            </a:extLst>
          </p:cNvPr>
          <p:cNvSpPr/>
          <p:nvPr/>
        </p:nvSpPr>
        <p:spPr>
          <a:xfrm>
            <a:off x="0" y="3002475"/>
            <a:ext cx="18288000" cy="441959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30" name="Gráfico 29">
            <a:extLst>
              <a:ext uri="{FF2B5EF4-FFF2-40B4-BE49-F238E27FC236}">
                <a16:creationId xmlns:a16="http://schemas.microsoft.com/office/drawing/2014/main" id="{92554A18-65F1-1041-FD6A-17C40FAD36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50846" y="2476500"/>
            <a:ext cx="4983701" cy="4871595"/>
          </a:xfrm>
          <a:prstGeom prst="rect">
            <a:avLst/>
          </a:prstGeom>
          <a:effectLst>
            <a:outerShdw blurRad="304800" sx="105000" sy="105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3"/>
          <p:cNvSpPr txBox="1"/>
          <p:nvPr/>
        </p:nvSpPr>
        <p:spPr>
          <a:xfrm>
            <a:off x="6804781" y="4476932"/>
            <a:ext cx="10515600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s-CO" sz="5400" b="1" spc="-84" dirty="0">
                <a:latin typeface="Fira Sans Medium"/>
              </a:rPr>
              <a:t>Título</a:t>
            </a:r>
            <a:r>
              <a:rPr lang="en-US" sz="5400" b="1" spc="-84" dirty="0">
                <a:latin typeface="Fira Sans Medium"/>
              </a:rPr>
              <a:t> - </a:t>
            </a:r>
            <a:r>
              <a:rPr lang="es-CO" sz="5400" b="1" spc="-84" dirty="0">
                <a:latin typeface="Fira Sans Medium"/>
              </a:rPr>
              <a:t>temática</a:t>
            </a:r>
            <a:r>
              <a:rPr lang="en-US" sz="5400" b="1" spc="-84" dirty="0">
                <a:latin typeface="Fira Sans Medium"/>
              </a:rPr>
              <a:t> </a:t>
            </a:r>
            <a:endParaRPr lang="en-US" sz="5400" u="sng" spc="-84" dirty="0">
              <a:solidFill>
                <a:srgbClr val="00B050"/>
              </a:solidFill>
              <a:latin typeface="Fira Sans Medium"/>
            </a:endParaRPr>
          </a:p>
        </p:txBody>
      </p:sp>
      <p:sp>
        <p:nvSpPr>
          <p:cNvPr id="33" name="TextBox 3">
            <a:extLst>
              <a:ext uri="{FF2B5EF4-FFF2-40B4-BE49-F238E27FC236}">
                <a16:creationId xmlns:a16="http://schemas.microsoft.com/office/drawing/2014/main" id="{EE36A9EF-01AA-9306-1FD8-C7CED74D49A7}"/>
              </a:ext>
            </a:extLst>
          </p:cNvPr>
          <p:cNvSpPr txBox="1"/>
          <p:nvPr/>
        </p:nvSpPr>
        <p:spPr>
          <a:xfrm>
            <a:off x="7010400" y="5837143"/>
            <a:ext cx="10515600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s-ES" sz="3600" b="1" i="1" dirty="0"/>
              <a:t>(Integrantes, subtitulo, etc.)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09650" y="526627"/>
            <a:ext cx="16268700" cy="10156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s-CO" sz="6600" b="1" spc="-84" dirty="0">
                <a:solidFill>
                  <a:srgbClr val="000000"/>
                </a:solidFill>
                <a:latin typeface="Fira Sans Medium"/>
              </a:rPr>
              <a:t>Título o temática</a:t>
            </a:r>
          </a:p>
        </p:txBody>
      </p:sp>
      <p:grpSp>
        <p:nvGrpSpPr>
          <p:cNvPr id="3" name="Group 3"/>
          <p:cNvGrpSpPr/>
          <p:nvPr/>
        </p:nvGrpSpPr>
        <p:grpSpPr>
          <a:xfrm rot="-10800000">
            <a:off x="13473401" y="7052535"/>
            <a:ext cx="4985461" cy="4317433"/>
            <a:chOff x="0" y="0"/>
            <a:chExt cx="3619627" cy="3134614"/>
          </a:xfr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4" name="Freeform 4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grpFill/>
            <a:ln>
              <a:noFill/>
            </a:ln>
          </p:spPr>
        </p:sp>
      </p:grpSp>
      <p:grpSp>
        <p:nvGrpSpPr>
          <p:cNvPr id="5" name="Group 5"/>
          <p:cNvGrpSpPr/>
          <p:nvPr/>
        </p:nvGrpSpPr>
        <p:grpSpPr>
          <a:xfrm rot="-10800000">
            <a:off x="12356846" y="7575803"/>
            <a:ext cx="3480308" cy="3013963"/>
            <a:chOff x="0" y="0"/>
            <a:chExt cx="3619627" cy="3134614"/>
          </a:xfrm>
          <a:solidFill>
            <a:srgbClr val="0070C0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6" name="Freeform 6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grpFill/>
          </p:spPr>
        </p:sp>
      </p:grpSp>
      <p:grpSp>
        <p:nvGrpSpPr>
          <p:cNvPr id="7" name="Group 7"/>
          <p:cNvGrpSpPr/>
          <p:nvPr/>
        </p:nvGrpSpPr>
        <p:grpSpPr>
          <a:xfrm rot="-10800000">
            <a:off x="-390512" y="8054776"/>
            <a:ext cx="1798578" cy="1557577"/>
            <a:chOff x="0" y="0"/>
            <a:chExt cx="3619627" cy="3134614"/>
          </a:xfrm>
          <a:solidFill>
            <a:srgbClr val="0070C0"/>
          </a:solidFill>
        </p:grpSpPr>
        <p:sp>
          <p:nvSpPr>
            <p:cNvPr id="8" name="Freeform 8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grpFill/>
          </p:spPr>
        </p:sp>
      </p:grpSp>
      <p:grpSp>
        <p:nvGrpSpPr>
          <p:cNvPr id="9" name="Group 9"/>
          <p:cNvGrpSpPr/>
          <p:nvPr/>
        </p:nvGrpSpPr>
        <p:grpSpPr>
          <a:xfrm rot="-10800000">
            <a:off x="16806986" y="6252169"/>
            <a:ext cx="3378391" cy="2925703"/>
            <a:chOff x="0" y="0"/>
            <a:chExt cx="3619627" cy="3134614"/>
          </a:xfrm>
          <a:solidFill>
            <a:srgbClr val="00B050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0" name="Freeform 10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grpFill/>
            <a:ln>
              <a:solidFill>
                <a:srgbClr val="00B050"/>
              </a:solidFill>
            </a:ln>
          </p:spPr>
        </p:sp>
      </p:grpSp>
      <p:cxnSp>
        <p:nvCxnSpPr>
          <p:cNvPr id="23" name="Conector recto 22">
            <a:extLst>
              <a:ext uri="{FF2B5EF4-FFF2-40B4-BE49-F238E27FC236}">
                <a16:creationId xmlns:a16="http://schemas.microsoft.com/office/drawing/2014/main" id="{62572C11-82FA-60F8-E9F7-373E11D35E1F}"/>
              </a:ext>
            </a:extLst>
          </p:cNvPr>
          <p:cNvCxnSpPr>
            <a:cxnSpLocks/>
          </p:cNvCxnSpPr>
          <p:nvPr/>
        </p:nvCxnSpPr>
        <p:spPr>
          <a:xfrm>
            <a:off x="1331620" y="8833565"/>
            <a:ext cx="10419649" cy="1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4">
            <a:extLst>
              <a:ext uri="{FF2B5EF4-FFF2-40B4-BE49-F238E27FC236}">
                <a16:creationId xmlns:a16="http://schemas.microsoft.com/office/drawing/2014/main" id="{32D87039-0361-9706-F227-8C7CEA9976A9}"/>
              </a:ext>
            </a:extLst>
          </p:cNvPr>
          <p:cNvSpPr txBox="1"/>
          <p:nvPr/>
        </p:nvSpPr>
        <p:spPr>
          <a:xfrm>
            <a:off x="1263775" y="8937707"/>
            <a:ext cx="10555340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s-CO" sz="3600" b="1" dirty="0">
                <a:solidFill>
                  <a:srgbClr val="000000"/>
                </a:solidFill>
                <a:latin typeface="Fira Sans Light"/>
              </a:rPr>
              <a:t>Institución Educativa Buenavista</a:t>
            </a:r>
            <a:endParaRPr lang="es-CO" sz="2800" b="1" dirty="0">
              <a:solidFill>
                <a:srgbClr val="000000"/>
              </a:solidFill>
              <a:latin typeface="Fira Sans Light"/>
            </a:endParaRPr>
          </a:p>
          <a:p>
            <a:pPr algn="ctr"/>
            <a:r>
              <a:rPr lang="es-CO" sz="2400" dirty="0">
                <a:solidFill>
                  <a:srgbClr val="000000"/>
                </a:solidFill>
                <a:latin typeface="Fira Sans Light"/>
              </a:rPr>
              <a:t>Esfuerzo</a:t>
            </a:r>
            <a:r>
              <a:rPr lang="en-US" sz="2400" dirty="0">
                <a:solidFill>
                  <a:srgbClr val="000000"/>
                </a:solidFill>
                <a:latin typeface="Fira Sans Light"/>
              </a:rPr>
              <a:t>, </a:t>
            </a:r>
            <a:r>
              <a:rPr lang="es-CO" sz="2400" dirty="0">
                <a:solidFill>
                  <a:srgbClr val="000000"/>
                </a:solidFill>
                <a:latin typeface="Fira Sans Light"/>
              </a:rPr>
              <a:t>Sabiduría</a:t>
            </a:r>
            <a:r>
              <a:rPr lang="en-US" sz="2400" dirty="0">
                <a:solidFill>
                  <a:srgbClr val="000000"/>
                </a:solidFill>
                <a:latin typeface="Fira Sans Light"/>
              </a:rPr>
              <a:t> y Orden</a:t>
            </a:r>
            <a:endParaRPr lang="en-US" sz="2800" dirty="0">
              <a:solidFill>
                <a:srgbClr val="000000"/>
              </a:solidFill>
              <a:latin typeface="Fira Sans Light"/>
            </a:endParaRPr>
          </a:p>
        </p:txBody>
      </p:sp>
      <p:pic>
        <p:nvPicPr>
          <p:cNvPr id="26" name="Gráfico 25">
            <a:extLst>
              <a:ext uri="{FF2B5EF4-FFF2-40B4-BE49-F238E27FC236}">
                <a16:creationId xmlns:a16="http://schemas.microsoft.com/office/drawing/2014/main" id="{DDF3AEB2-C577-9A6F-B6F1-45C816407C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936163" y="7471662"/>
            <a:ext cx="2495961" cy="2439815"/>
          </a:xfrm>
          <a:prstGeom prst="rect">
            <a:avLst/>
          </a:prstGeom>
          <a:effectLst>
            <a:outerShdw blurRad="304800" sx="105000" sy="105000" algn="ctr" rotWithShape="0">
              <a:prstClr val="black">
                <a:alpha val="40000"/>
              </a:prstClr>
            </a:outerShdw>
          </a:effectLst>
        </p:spPr>
      </p:pic>
      <p:sp>
        <p:nvSpPr>
          <p:cNvPr id="27" name="CuadroTexto 26">
            <a:extLst>
              <a:ext uri="{FF2B5EF4-FFF2-40B4-BE49-F238E27FC236}">
                <a16:creationId xmlns:a16="http://schemas.microsoft.com/office/drawing/2014/main" id="{B53F065E-140B-DEC0-A322-1E18FF7B614B}"/>
              </a:ext>
            </a:extLst>
          </p:cNvPr>
          <p:cNvSpPr txBox="1"/>
          <p:nvPr/>
        </p:nvSpPr>
        <p:spPr>
          <a:xfrm>
            <a:off x="1408066" y="3016627"/>
            <a:ext cx="1512733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ct val="0"/>
              </a:spcBef>
            </a:pPr>
            <a:r>
              <a:rPr lang="es-ES" sz="3200" dirty="0">
                <a:latin typeface="Fira Sans Medium"/>
              </a:rPr>
              <a:t>Descripción</a:t>
            </a:r>
          </a:p>
        </p:txBody>
      </p:sp>
      <p:cxnSp>
        <p:nvCxnSpPr>
          <p:cNvPr id="28" name="Conector recto 27">
            <a:extLst>
              <a:ext uri="{FF2B5EF4-FFF2-40B4-BE49-F238E27FC236}">
                <a16:creationId xmlns:a16="http://schemas.microsoft.com/office/drawing/2014/main" id="{BCDF9011-ED3F-50A7-D8A1-CA645D52A872}"/>
              </a:ext>
            </a:extLst>
          </p:cNvPr>
          <p:cNvCxnSpPr>
            <a:cxnSpLocks/>
          </p:cNvCxnSpPr>
          <p:nvPr/>
        </p:nvCxnSpPr>
        <p:spPr>
          <a:xfrm>
            <a:off x="0" y="2568343"/>
            <a:ext cx="18288000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09650" y="3031829"/>
            <a:ext cx="15797336" cy="10156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s-ES" sz="6600" b="1" spc="-84" dirty="0">
                <a:solidFill>
                  <a:srgbClr val="000000"/>
                </a:solidFill>
                <a:latin typeface="Fira Sans Medium"/>
              </a:rPr>
              <a:t>Título o temática</a:t>
            </a:r>
          </a:p>
        </p:txBody>
      </p:sp>
      <p:grpSp>
        <p:nvGrpSpPr>
          <p:cNvPr id="3" name="Group 3"/>
          <p:cNvGrpSpPr/>
          <p:nvPr/>
        </p:nvGrpSpPr>
        <p:grpSpPr>
          <a:xfrm rot="-10800000">
            <a:off x="13473401" y="7052535"/>
            <a:ext cx="4985461" cy="4317433"/>
            <a:chOff x="0" y="0"/>
            <a:chExt cx="3619627" cy="3134614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4" name="Freeform 4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sp>
      </p:grpSp>
      <p:grpSp>
        <p:nvGrpSpPr>
          <p:cNvPr id="5" name="Group 5"/>
          <p:cNvGrpSpPr/>
          <p:nvPr/>
        </p:nvGrpSpPr>
        <p:grpSpPr>
          <a:xfrm rot="-10800000">
            <a:off x="12356846" y="7575803"/>
            <a:ext cx="3480308" cy="3013963"/>
            <a:chOff x="0" y="0"/>
            <a:chExt cx="3619627" cy="3134614"/>
          </a:xfrm>
          <a:solidFill>
            <a:srgbClr val="0070C0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6" name="Freeform 6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grpFill/>
          </p:spPr>
        </p:sp>
      </p:grpSp>
      <p:grpSp>
        <p:nvGrpSpPr>
          <p:cNvPr id="7" name="Group 7"/>
          <p:cNvGrpSpPr/>
          <p:nvPr/>
        </p:nvGrpSpPr>
        <p:grpSpPr>
          <a:xfrm rot="-10800000">
            <a:off x="-390512" y="8054776"/>
            <a:ext cx="1798578" cy="1557577"/>
            <a:chOff x="0" y="0"/>
            <a:chExt cx="3619627" cy="3134614"/>
          </a:xfrm>
          <a:solidFill>
            <a:srgbClr val="0070C0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8" name="Freeform 8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grpFill/>
          </p:spPr>
        </p:sp>
      </p:grpSp>
      <p:grpSp>
        <p:nvGrpSpPr>
          <p:cNvPr id="9" name="Group 9"/>
          <p:cNvGrpSpPr/>
          <p:nvPr/>
        </p:nvGrpSpPr>
        <p:grpSpPr>
          <a:xfrm rot="-10800000">
            <a:off x="16806986" y="6252169"/>
            <a:ext cx="3378391" cy="2925703"/>
            <a:chOff x="0" y="0"/>
            <a:chExt cx="3619627" cy="3134614"/>
          </a:xfrm>
          <a:solidFill>
            <a:srgbClr val="00B050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0" name="Freeform 10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grpFill/>
            <a:ln>
              <a:solidFill>
                <a:srgbClr val="00B050"/>
              </a:solidFill>
            </a:ln>
          </p:spPr>
        </p:sp>
      </p:grpSp>
      <p:cxnSp>
        <p:nvCxnSpPr>
          <p:cNvPr id="23" name="Conector recto 22">
            <a:extLst>
              <a:ext uri="{FF2B5EF4-FFF2-40B4-BE49-F238E27FC236}">
                <a16:creationId xmlns:a16="http://schemas.microsoft.com/office/drawing/2014/main" id="{62572C11-82FA-60F8-E9F7-373E11D35E1F}"/>
              </a:ext>
            </a:extLst>
          </p:cNvPr>
          <p:cNvCxnSpPr>
            <a:cxnSpLocks/>
          </p:cNvCxnSpPr>
          <p:nvPr/>
        </p:nvCxnSpPr>
        <p:spPr>
          <a:xfrm>
            <a:off x="1331620" y="8833565"/>
            <a:ext cx="10419649" cy="1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4">
            <a:extLst>
              <a:ext uri="{FF2B5EF4-FFF2-40B4-BE49-F238E27FC236}">
                <a16:creationId xmlns:a16="http://schemas.microsoft.com/office/drawing/2014/main" id="{32D87039-0361-9706-F227-8C7CEA9976A9}"/>
              </a:ext>
            </a:extLst>
          </p:cNvPr>
          <p:cNvSpPr txBox="1"/>
          <p:nvPr/>
        </p:nvSpPr>
        <p:spPr>
          <a:xfrm>
            <a:off x="1263775" y="8937707"/>
            <a:ext cx="10555340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s-CO" sz="3600" b="1" dirty="0">
                <a:solidFill>
                  <a:srgbClr val="000000"/>
                </a:solidFill>
                <a:latin typeface="Fira Sans Light"/>
              </a:rPr>
              <a:t>Institución Educativa Buenavista</a:t>
            </a:r>
            <a:endParaRPr lang="es-CO" sz="2800" b="1" dirty="0">
              <a:solidFill>
                <a:srgbClr val="000000"/>
              </a:solidFill>
              <a:latin typeface="Fira Sans Light"/>
            </a:endParaRPr>
          </a:p>
          <a:p>
            <a:pPr algn="ctr"/>
            <a:r>
              <a:rPr lang="es-CO" sz="2400" dirty="0">
                <a:solidFill>
                  <a:srgbClr val="000000"/>
                </a:solidFill>
                <a:latin typeface="Fira Sans Light"/>
              </a:rPr>
              <a:t>Esfuerzo</a:t>
            </a:r>
            <a:r>
              <a:rPr lang="en-US" sz="2400" dirty="0">
                <a:solidFill>
                  <a:srgbClr val="000000"/>
                </a:solidFill>
                <a:latin typeface="Fira Sans Light"/>
              </a:rPr>
              <a:t>, </a:t>
            </a:r>
            <a:r>
              <a:rPr lang="es-CO" sz="2400" dirty="0">
                <a:solidFill>
                  <a:srgbClr val="000000"/>
                </a:solidFill>
                <a:latin typeface="Fira Sans Light"/>
              </a:rPr>
              <a:t>Sabiduría</a:t>
            </a:r>
            <a:r>
              <a:rPr lang="en-US" sz="2400" dirty="0">
                <a:solidFill>
                  <a:srgbClr val="000000"/>
                </a:solidFill>
                <a:latin typeface="Fira Sans Light"/>
              </a:rPr>
              <a:t> y Orden</a:t>
            </a:r>
            <a:endParaRPr lang="en-US" sz="2800" dirty="0">
              <a:solidFill>
                <a:srgbClr val="000000"/>
              </a:solidFill>
              <a:latin typeface="Fira Sans Light"/>
            </a:endParaRPr>
          </a:p>
        </p:txBody>
      </p:sp>
      <p:pic>
        <p:nvPicPr>
          <p:cNvPr id="26" name="Gráfico 25">
            <a:extLst>
              <a:ext uri="{FF2B5EF4-FFF2-40B4-BE49-F238E27FC236}">
                <a16:creationId xmlns:a16="http://schemas.microsoft.com/office/drawing/2014/main" id="{DDF3AEB2-C577-9A6F-B6F1-45C816407C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936163" y="7471662"/>
            <a:ext cx="2495961" cy="2439815"/>
          </a:xfrm>
          <a:prstGeom prst="rect">
            <a:avLst/>
          </a:prstGeom>
          <a:effectLst>
            <a:outerShdw blurRad="304800" sx="105000" sy="105000" algn="ctr" rotWithShape="0">
              <a:prstClr val="black">
                <a:alpha val="40000"/>
              </a:prstClr>
            </a:outerShdw>
          </a:effectLst>
        </p:spPr>
      </p:pic>
      <p:cxnSp>
        <p:nvCxnSpPr>
          <p:cNvPr id="28" name="Conector recto 27">
            <a:extLst>
              <a:ext uri="{FF2B5EF4-FFF2-40B4-BE49-F238E27FC236}">
                <a16:creationId xmlns:a16="http://schemas.microsoft.com/office/drawing/2014/main" id="{BCDF9011-ED3F-50A7-D8A1-CA645D52A872}"/>
              </a:ext>
            </a:extLst>
          </p:cNvPr>
          <p:cNvCxnSpPr>
            <a:cxnSpLocks/>
          </p:cNvCxnSpPr>
          <p:nvPr/>
        </p:nvCxnSpPr>
        <p:spPr>
          <a:xfrm>
            <a:off x="3124200" y="4467041"/>
            <a:ext cx="11690769" cy="1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75239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2807</TotalTime>
  <Words>83</Words>
  <Application>Microsoft Office PowerPoint</Application>
  <PresentationFormat>Personalizado</PresentationFormat>
  <Paragraphs>21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3" baseType="lpstr">
      <vt:lpstr>Fira Sans Light</vt:lpstr>
      <vt:lpstr>Fira Sans</vt:lpstr>
      <vt:lpstr>Fira Sans Medium</vt:lpstr>
      <vt:lpstr>Fira Sans Bold</vt:lpstr>
      <vt:lpstr>Calibri</vt:lpstr>
      <vt:lpstr>Arial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Rendición de cuentas 2023</dc:title>
  <dc:creator>Freddy Zambrano</dc:creator>
  <cp:lastModifiedBy>Freddy Zambrano</cp:lastModifiedBy>
  <cp:revision>4</cp:revision>
  <dcterms:created xsi:type="dcterms:W3CDTF">2006-08-16T00:00:00Z</dcterms:created>
  <dcterms:modified xsi:type="dcterms:W3CDTF">2024-06-07T15:45:17Z</dcterms:modified>
  <dc:identifier>DAGCEs46_b4</dc:identifier>
</cp:coreProperties>
</file>